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5042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505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35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37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8564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434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640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64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834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261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594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97A1B8F-19AD-4AAB-8BFA-34347CEC8517}" type="datetimeFigureOut">
              <a:rPr lang="pl-PL" smtClean="0"/>
              <a:t>12.02.2024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C3A75F5-2AF3-4FCB-AD9F-EDD3C648E1D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844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82214A-71A4-B696-6BF8-88909BCA5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0771" y="87548"/>
            <a:ext cx="8361229" cy="1563275"/>
          </a:xfrm>
        </p:spPr>
        <p:txBody>
          <a:bodyPr/>
          <a:lstStyle/>
          <a:p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STANDARDY OCHRONY MAŁOLETNICH W Powiatowym centrum pomocy rodzinie w Zakopanem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0C1D7EC-DF47-F11E-2D86-816288444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355" y="1210485"/>
            <a:ext cx="1386595" cy="2184468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FEB59860-592A-C2F1-F037-C458C759B0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5721" y="3655777"/>
            <a:ext cx="973678" cy="1947356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F24E0ADD-193E-8FDF-1395-161AA2F667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796" y="4973064"/>
            <a:ext cx="1317170" cy="1797388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42BCA00C-B888-73A1-64BB-E8B28A96D8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378" y="3621730"/>
            <a:ext cx="1179195" cy="1947356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5400E9CB-8DB8-926E-16EF-BE1F6A235599}"/>
              </a:ext>
            </a:extLst>
          </p:cNvPr>
          <p:cNvSpPr txBox="1"/>
          <p:nvPr/>
        </p:nvSpPr>
        <p:spPr>
          <a:xfrm>
            <a:off x="2905974" y="1750192"/>
            <a:ext cx="4525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Krzywdzenie dziecka to czyn zabroniony.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1E4E06C-2E3F-B3C8-2002-A7858C433330}"/>
              </a:ext>
            </a:extLst>
          </p:cNvPr>
          <p:cNvSpPr txBox="1"/>
          <p:nvPr/>
        </p:nvSpPr>
        <p:spPr>
          <a:xfrm>
            <a:off x="7602977" y="2009102"/>
            <a:ext cx="30761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Krzywdzenie dzieci można podzielić na następujące kategorie: przemoc fizyczną i psychiczną, wykorzystanie seksualne oraz zaniedbanie.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F8356FF8-AC5F-D8FD-26A5-BE5AD116C714}"/>
              </a:ext>
            </a:extLst>
          </p:cNvPr>
          <p:cNvSpPr txBox="1"/>
          <p:nvPr/>
        </p:nvSpPr>
        <p:spPr>
          <a:xfrm>
            <a:off x="2867449" y="2363447"/>
            <a:ext cx="45132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Jeśli czujesz się krzywdzony lub jesteś świadkiem krzywdzenia- powiedz nam                o tym!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63DC205-619E-6E51-6647-B0F6B67451FF}"/>
              </a:ext>
            </a:extLst>
          </p:cNvPr>
          <p:cNvSpPr txBox="1"/>
          <p:nvPr/>
        </p:nvSpPr>
        <p:spPr>
          <a:xfrm>
            <a:off x="5329540" y="4053920"/>
            <a:ext cx="4261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bój się mówić o swoich uczuciach.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3E073A1C-E5B8-83DC-B849-5D4D44239588}"/>
              </a:ext>
            </a:extLst>
          </p:cNvPr>
          <p:cNvSpPr txBox="1"/>
          <p:nvPr/>
        </p:nvSpPr>
        <p:spPr>
          <a:xfrm>
            <a:off x="884998" y="5795863"/>
            <a:ext cx="5077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Pracownicy Powiatowego Centrum Pomocy Rodzinie zawsze Cię wysłuchają! </a:t>
            </a:r>
          </a:p>
        </p:txBody>
      </p:sp>
    </p:spTree>
    <p:extLst>
      <p:ext uri="{BB962C8B-B14F-4D97-AF65-F5344CB8AC3E}">
        <p14:creationId xmlns:p14="http://schemas.microsoft.com/office/powerpoint/2010/main" val="44051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4E17396-6AA3-71AB-170E-AEA140A3EA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48" y="236808"/>
            <a:ext cx="4537649" cy="2564758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24409321-D3A2-F322-C5FC-2F97E47AB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366" y="3119235"/>
            <a:ext cx="2691551" cy="346639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3CDBF2C3-9C49-67BE-D514-77B8375BCAA9}"/>
              </a:ext>
            </a:extLst>
          </p:cNvPr>
          <p:cNvSpPr txBox="1"/>
          <p:nvPr/>
        </p:nvSpPr>
        <p:spPr>
          <a:xfrm>
            <a:off x="1286481" y="3186866"/>
            <a:ext cx="569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Będziemy Cię wspierać i zaoferujemy swoją pomoc.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935A42C-CDCF-5AF3-E160-AC0A443E1CBA}"/>
              </a:ext>
            </a:extLst>
          </p:cNvPr>
          <p:cNvSpPr txBox="1"/>
          <p:nvPr/>
        </p:nvSpPr>
        <p:spPr>
          <a:xfrm>
            <a:off x="1319718" y="3906202"/>
            <a:ext cx="5966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Nikt nie ma prawa dotykać Cię w sposób, który przekracza granice właściwego zachowania.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53A489F-2CEA-5F25-E8FC-D9C2C54E6581}"/>
              </a:ext>
            </a:extLst>
          </p:cNvPr>
          <p:cNvSpPr txBox="1"/>
          <p:nvPr/>
        </p:nvSpPr>
        <p:spPr>
          <a:xfrm>
            <a:off x="1286481" y="4852430"/>
            <a:ext cx="7671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zgody Twojej oraz Twoich opiekunów, nikt nie ma prawa robić Ci zdjęć oraz nagrywać Twojego wizerunku.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551FC55-3F9F-5DF1-093B-1ACB8CC20804}"/>
              </a:ext>
            </a:extLst>
          </p:cNvPr>
          <p:cNvSpPr txBox="1"/>
          <p:nvPr/>
        </p:nvSpPr>
        <p:spPr>
          <a:xfrm>
            <a:off x="1319718" y="5798658"/>
            <a:ext cx="6852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Zapewnimy Ci bezpieczne i komfortowe miejsce na rozmowę.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CD86C00-9640-5639-E826-16F2A4A928F8}"/>
              </a:ext>
            </a:extLst>
          </p:cNvPr>
          <p:cNvSpPr txBox="1"/>
          <p:nvPr/>
        </p:nvSpPr>
        <p:spPr>
          <a:xfrm>
            <a:off x="5910940" y="389743"/>
            <a:ext cx="609437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STANDARDY OCHRONY MAŁOLETNICH w Powiatowym Centrum Pomocy Rodzinie                             w Zakopanem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45767489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Ciepły niebiesk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50</TotalTime>
  <Words>125</Words>
  <Application>Microsoft Office PowerPoint</Application>
  <PresentationFormat>Panoramiczny</PresentationFormat>
  <Paragraphs>11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5" baseType="lpstr">
      <vt:lpstr>Franklin Gothic Book</vt:lpstr>
      <vt:lpstr>Times New Roman</vt:lpstr>
      <vt:lpstr>Przycinanie</vt:lpstr>
      <vt:lpstr>STANDARDY OCHRONY MAŁOLETNICH W Powiatowym centrum pomocy rodzinie w Zakopanem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STANDARDY OCHRONY MAŁOLETNICH W Powiatowym centrum pomocy rodzinie w Zakopanem</dc:title>
  <dc:creator>Barbara Gajecka</dc:creator>
  <cp:lastModifiedBy>Barbara Gajecka</cp:lastModifiedBy>
  <cp:revision>3</cp:revision>
  <dcterms:created xsi:type="dcterms:W3CDTF">2024-02-12T11:32:18Z</dcterms:created>
  <dcterms:modified xsi:type="dcterms:W3CDTF">2024-02-12T12:22:22Z</dcterms:modified>
</cp:coreProperties>
</file>