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6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6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0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2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8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02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69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0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64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9FCCF-FD9C-4068-902A-EBBF87B0798B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2D98-AA0F-40F7-90EB-656633BAA9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822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69571538863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5" y="0"/>
            <a:ext cx="4845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70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443832159260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0"/>
            <a:ext cx="4483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54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5125792656684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0"/>
            <a:ext cx="4768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85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6101729392639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68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719677054003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0"/>
            <a:ext cx="4464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50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5843028771709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0"/>
            <a:ext cx="4811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6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6488761406553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0"/>
            <a:ext cx="436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8849800095226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0"/>
            <a:ext cx="457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56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1363603100940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38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13788264897012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0"/>
            <a:ext cx="4805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02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17768517794270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0"/>
            <a:ext cx="476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98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ceived_31423943494028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8" y="0"/>
            <a:ext cx="4808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447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Bukowska</dc:creator>
  <cp:lastModifiedBy>Małgorzata Bukowska</cp:lastModifiedBy>
  <cp:revision>1</cp:revision>
  <dcterms:created xsi:type="dcterms:W3CDTF">2023-12-07T14:19:42Z</dcterms:created>
  <dcterms:modified xsi:type="dcterms:W3CDTF">2023-12-07T14:20:02Z</dcterms:modified>
</cp:coreProperties>
</file>